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4" autoAdjust="0"/>
    <p:restoredTop sz="94660"/>
  </p:normalViewPr>
  <p:slideViewPr>
    <p:cSldViewPr snapToGrid="0">
      <p:cViewPr varScale="1">
        <p:scale>
          <a:sx n="80" d="100"/>
          <a:sy n="80" d="100"/>
        </p:scale>
        <p:origin x="11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5236E3D-A646-4491-B09A-14545BE098B7}" type="datetimeFigureOut">
              <a:rPr lang="en-US" smtClean="0"/>
              <a:t>10/2/2020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714D8C-DB9C-4D03-A2DD-2444E760324F}" type="slidenum">
              <a:rPr lang="en-US" smtClean="0"/>
              <a:t>‹#›</a:t>
            </a:fld>
            <a:endParaRPr lang="en-US"/>
          </a:p>
        </p:txBody>
      </p:sp>
    </p:spTree>
    <p:extLst>
      <p:ext uri="{BB962C8B-B14F-4D97-AF65-F5344CB8AC3E}">
        <p14:creationId xmlns:p14="http://schemas.microsoft.com/office/powerpoint/2010/main" val="1447904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236E3D-A646-4491-B09A-14545BE098B7}" type="datetimeFigureOut">
              <a:rPr lang="en-US" smtClean="0"/>
              <a:t>10/2/2020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714D8C-DB9C-4D03-A2DD-2444E760324F}" type="slidenum">
              <a:rPr lang="en-US" smtClean="0"/>
              <a:t>‹#›</a:t>
            </a:fld>
            <a:endParaRPr lang="en-US"/>
          </a:p>
        </p:txBody>
      </p:sp>
    </p:spTree>
    <p:extLst>
      <p:ext uri="{BB962C8B-B14F-4D97-AF65-F5344CB8AC3E}">
        <p14:creationId xmlns:p14="http://schemas.microsoft.com/office/powerpoint/2010/main" val="2561830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236E3D-A646-4491-B09A-14545BE098B7}" type="datetimeFigureOut">
              <a:rPr lang="en-US" smtClean="0"/>
              <a:t>10/2/2020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714D8C-DB9C-4D03-A2DD-2444E760324F}" type="slidenum">
              <a:rPr lang="en-US" smtClean="0"/>
              <a:t>‹#›</a:t>
            </a:fld>
            <a:endParaRPr lang="en-US"/>
          </a:p>
        </p:txBody>
      </p:sp>
    </p:spTree>
    <p:extLst>
      <p:ext uri="{BB962C8B-B14F-4D97-AF65-F5344CB8AC3E}">
        <p14:creationId xmlns:p14="http://schemas.microsoft.com/office/powerpoint/2010/main" val="3338736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236E3D-A646-4491-B09A-14545BE098B7}" type="datetimeFigureOut">
              <a:rPr lang="en-US" smtClean="0"/>
              <a:t>10/2/2020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714D8C-DB9C-4D03-A2DD-2444E760324F}" type="slidenum">
              <a:rPr lang="en-US" smtClean="0"/>
              <a:t>‹#›</a:t>
            </a:fld>
            <a:endParaRPr lang="en-US"/>
          </a:p>
        </p:txBody>
      </p:sp>
    </p:spTree>
    <p:extLst>
      <p:ext uri="{BB962C8B-B14F-4D97-AF65-F5344CB8AC3E}">
        <p14:creationId xmlns:p14="http://schemas.microsoft.com/office/powerpoint/2010/main" val="171107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236E3D-A646-4491-B09A-14545BE098B7}" type="datetimeFigureOut">
              <a:rPr lang="en-US" smtClean="0"/>
              <a:t>10/2/2020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714D8C-DB9C-4D03-A2DD-2444E760324F}" type="slidenum">
              <a:rPr lang="en-US" smtClean="0"/>
              <a:t>‹#›</a:t>
            </a:fld>
            <a:endParaRPr lang="en-US"/>
          </a:p>
        </p:txBody>
      </p:sp>
    </p:spTree>
    <p:extLst>
      <p:ext uri="{BB962C8B-B14F-4D97-AF65-F5344CB8AC3E}">
        <p14:creationId xmlns:p14="http://schemas.microsoft.com/office/powerpoint/2010/main" val="39185936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5236E3D-A646-4491-B09A-14545BE098B7}" type="datetimeFigureOut">
              <a:rPr lang="en-US" smtClean="0"/>
              <a:t>10/2/2020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714D8C-DB9C-4D03-A2DD-2444E760324F}" type="slidenum">
              <a:rPr lang="en-US" smtClean="0"/>
              <a:t>‹#›</a:t>
            </a:fld>
            <a:endParaRPr lang="en-US"/>
          </a:p>
        </p:txBody>
      </p:sp>
    </p:spTree>
    <p:extLst>
      <p:ext uri="{BB962C8B-B14F-4D97-AF65-F5344CB8AC3E}">
        <p14:creationId xmlns:p14="http://schemas.microsoft.com/office/powerpoint/2010/main" val="1400255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5236E3D-A646-4491-B09A-14545BE098B7}" type="datetimeFigureOut">
              <a:rPr lang="en-US" smtClean="0"/>
              <a:t>10/2/2020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714D8C-DB9C-4D03-A2DD-2444E760324F}" type="slidenum">
              <a:rPr lang="en-US" smtClean="0"/>
              <a:t>‹#›</a:t>
            </a:fld>
            <a:endParaRPr lang="en-US"/>
          </a:p>
        </p:txBody>
      </p:sp>
    </p:spTree>
    <p:extLst>
      <p:ext uri="{BB962C8B-B14F-4D97-AF65-F5344CB8AC3E}">
        <p14:creationId xmlns:p14="http://schemas.microsoft.com/office/powerpoint/2010/main" val="680319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236E3D-A646-4491-B09A-14545BE098B7}" type="datetimeFigureOut">
              <a:rPr lang="en-US" smtClean="0"/>
              <a:t>10/2/2020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714D8C-DB9C-4D03-A2DD-2444E760324F}" type="slidenum">
              <a:rPr lang="en-US" smtClean="0"/>
              <a:t>‹#›</a:t>
            </a:fld>
            <a:endParaRPr lang="en-US"/>
          </a:p>
        </p:txBody>
      </p:sp>
    </p:spTree>
    <p:extLst>
      <p:ext uri="{BB962C8B-B14F-4D97-AF65-F5344CB8AC3E}">
        <p14:creationId xmlns:p14="http://schemas.microsoft.com/office/powerpoint/2010/main" val="11991058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236E3D-A646-4491-B09A-14545BE098B7}" type="datetimeFigureOut">
              <a:rPr lang="en-US" smtClean="0"/>
              <a:t>10/2/2020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714D8C-DB9C-4D03-A2DD-2444E760324F}" type="slidenum">
              <a:rPr lang="en-US" smtClean="0"/>
              <a:t>‹#›</a:t>
            </a:fld>
            <a:endParaRPr lang="en-US"/>
          </a:p>
        </p:txBody>
      </p:sp>
    </p:spTree>
    <p:extLst>
      <p:ext uri="{BB962C8B-B14F-4D97-AF65-F5344CB8AC3E}">
        <p14:creationId xmlns:p14="http://schemas.microsoft.com/office/powerpoint/2010/main" val="2474972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236E3D-A646-4491-B09A-14545BE098B7}" type="datetimeFigureOut">
              <a:rPr lang="en-US" smtClean="0"/>
              <a:t>10/2/2020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714D8C-DB9C-4D03-A2DD-2444E760324F}" type="slidenum">
              <a:rPr lang="en-US" smtClean="0"/>
              <a:t>‹#›</a:t>
            </a:fld>
            <a:endParaRPr lang="en-US"/>
          </a:p>
        </p:txBody>
      </p:sp>
    </p:spTree>
    <p:extLst>
      <p:ext uri="{BB962C8B-B14F-4D97-AF65-F5344CB8AC3E}">
        <p14:creationId xmlns:p14="http://schemas.microsoft.com/office/powerpoint/2010/main" val="1191831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236E3D-A646-4491-B09A-14545BE098B7}" type="datetimeFigureOut">
              <a:rPr lang="en-US" smtClean="0"/>
              <a:t>10/2/2020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714D8C-DB9C-4D03-A2DD-2444E760324F}" type="slidenum">
              <a:rPr lang="en-US" smtClean="0"/>
              <a:t>‹#›</a:t>
            </a:fld>
            <a:endParaRPr lang="en-US"/>
          </a:p>
        </p:txBody>
      </p:sp>
    </p:spTree>
    <p:extLst>
      <p:ext uri="{BB962C8B-B14F-4D97-AF65-F5344CB8AC3E}">
        <p14:creationId xmlns:p14="http://schemas.microsoft.com/office/powerpoint/2010/main" val="616733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236E3D-A646-4491-B09A-14545BE098B7}" type="datetimeFigureOut">
              <a:rPr lang="en-US" smtClean="0"/>
              <a:t>10/2/2020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714D8C-DB9C-4D03-A2DD-2444E760324F}" type="slidenum">
              <a:rPr lang="en-US" smtClean="0"/>
              <a:t>‹#›</a:t>
            </a:fld>
            <a:endParaRPr lang="en-US"/>
          </a:p>
        </p:txBody>
      </p:sp>
    </p:spTree>
    <p:extLst>
      <p:ext uri="{BB962C8B-B14F-4D97-AF65-F5344CB8AC3E}">
        <p14:creationId xmlns:p14="http://schemas.microsoft.com/office/powerpoint/2010/main" val="11029967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Guardian and Ward Act 1890</a:t>
            </a:r>
            <a:endParaRPr lang="en-US" dirty="0"/>
          </a:p>
        </p:txBody>
      </p:sp>
      <p:sp>
        <p:nvSpPr>
          <p:cNvPr id="3" name="Subtitle 2"/>
          <p:cNvSpPr>
            <a:spLocks noGrp="1"/>
          </p:cNvSpPr>
          <p:nvPr>
            <p:ph type="subTitle" idx="1"/>
          </p:nvPr>
        </p:nvSpPr>
        <p:spPr/>
        <p:txBody>
          <a:bodyPr/>
          <a:lstStyle/>
          <a:p>
            <a:r>
              <a:rPr lang="en-US" dirty="0" smtClean="0"/>
              <a:t>Salient features (summary)</a:t>
            </a:r>
            <a:endParaRPr lang="en-US" dirty="0"/>
          </a:p>
        </p:txBody>
      </p:sp>
    </p:spTree>
    <p:extLst>
      <p:ext uri="{BB962C8B-B14F-4D97-AF65-F5344CB8AC3E}">
        <p14:creationId xmlns:p14="http://schemas.microsoft.com/office/powerpoint/2010/main" val="815178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76143"/>
          </a:xfrm>
        </p:spPr>
        <p:txBody>
          <a:bodyPr>
            <a:normAutofit fontScale="90000"/>
          </a:bodyPr>
          <a:lstStyle/>
          <a:p>
            <a:endParaRPr lang="en-US" dirty="0"/>
          </a:p>
        </p:txBody>
      </p:sp>
      <p:sp>
        <p:nvSpPr>
          <p:cNvPr id="3" name="Content Placeholder 2"/>
          <p:cNvSpPr>
            <a:spLocks noGrp="1"/>
          </p:cNvSpPr>
          <p:nvPr>
            <p:ph idx="1"/>
          </p:nvPr>
        </p:nvSpPr>
        <p:spPr>
          <a:xfrm>
            <a:off x="838200" y="1235035"/>
            <a:ext cx="10515600" cy="5237018"/>
          </a:xfrm>
        </p:spPr>
        <p:txBody>
          <a:bodyPr>
            <a:normAutofit/>
          </a:bodyPr>
          <a:lstStyle/>
          <a:p>
            <a:r>
              <a:rPr lang="en-US" dirty="0" smtClean="0"/>
              <a:t>This is one of the oldest of all social legislation concerning children.</a:t>
            </a:r>
          </a:p>
          <a:p>
            <a:r>
              <a:rPr lang="en-US" dirty="0" smtClean="0"/>
              <a:t>The purpose of this law is to provide legal cover to minor children, below the age of eighteen.</a:t>
            </a:r>
          </a:p>
          <a:p>
            <a:r>
              <a:rPr lang="en-US" dirty="0" smtClean="0"/>
              <a:t>For a child who has lost both parents or if the parents are in capable of caring for a child, court may appoint guardians from amongst relatives, friends or even an officer of the government.</a:t>
            </a:r>
          </a:p>
          <a:p>
            <a:r>
              <a:rPr lang="en-US" dirty="0" smtClean="0"/>
              <a:t>The court also has power to remove the guardian if he fails to look after the ward, or if he is incapable of doing so, or if the ward is ill-treated or for any other cause which can be justified by the court.</a:t>
            </a:r>
          </a:p>
          <a:p>
            <a:r>
              <a:rPr lang="en-US" dirty="0" smtClean="0"/>
              <a:t>This law makes sure that no child is left uncared for and includes those born out of wedlock or are found abandoned. </a:t>
            </a:r>
            <a:endParaRPr lang="en-US" dirty="0"/>
          </a:p>
        </p:txBody>
      </p:sp>
    </p:spTree>
    <p:extLst>
      <p:ext uri="{BB962C8B-B14F-4D97-AF65-F5344CB8AC3E}">
        <p14:creationId xmlns:p14="http://schemas.microsoft.com/office/powerpoint/2010/main" val="11832411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151</Words>
  <Application>Microsoft Office PowerPoint</Application>
  <PresentationFormat>Widescreen</PresentationFormat>
  <Paragraphs>7</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The Guardian and Ward Act 1890</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Guardian and Ward Act 1890</dc:title>
  <dc:creator>Abdul Rehman</dc:creator>
  <cp:lastModifiedBy>Abdul Rehman</cp:lastModifiedBy>
  <cp:revision>1</cp:revision>
  <dcterms:created xsi:type="dcterms:W3CDTF">2020-10-02T05:17:50Z</dcterms:created>
  <dcterms:modified xsi:type="dcterms:W3CDTF">2020-10-02T05:18:17Z</dcterms:modified>
</cp:coreProperties>
</file>